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8" autoAdjust="0"/>
  </p:normalViewPr>
  <p:slideViewPr>
    <p:cSldViewPr>
      <p:cViewPr varScale="1">
        <p:scale>
          <a:sx n="97" d="100"/>
          <a:sy n="97" d="100"/>
        </p:scale>
        <p:origin x="-4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2CC67-CDC3-4FCB-AA33-6173AB080A07}" type="datetimeFigureOut">
              <a:rPr lang="ru-RU" smtClean="0"/>
              <a:t>15.02.2013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5BE01-A733-4E2A-A993-55CA48F61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5BE01-A733-4E2A-A993-55CA48F61D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52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427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42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42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43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43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43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3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43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431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31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31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C049F2-16F5-427E-81C5-DCE0796431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22280-DB8F-482B-B448-C1C121118CD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3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37F60-BF1E-48DE-A109-C9EB6E3985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83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76E67-AB9A-4814-8D64-1DB86C19E44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1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DABC2-2D55-480D-8402-F475D30B2B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43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A012D-953A-428D-9FFA-E9DC81B985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938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492A1-434F-4D3D-9B94-50F8AD586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7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98FDC-E758-4473-B144-A93899E8AD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1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BEB77-8A5A-452B-859D-0FA13AFB3E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8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78B91-AC0D-4FBB-B65E-FFB421A772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39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C87A1-2E45-4BB4-8EC7-7D0C01BBDA5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95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32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325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32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32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327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32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32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2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2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B19A865-E522-4DD8-B372-091067C3505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32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Всемирный день социальной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справедливости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20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февраля</a:t>
            </a:r>
            <a:endParaRPr lang="ru-RU" sz="24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14400"/>
            <a:ext cx="4589206" cy="5791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1600" b="1" dirty="0">
                <a:effectLst/>
                <a:latin typeface="Corbel" pitchFamily="34" charset="0"/>
              </a:rPr>
              <a:t>26 ноября 2007 г. Генеральная Ассамблея ООН провозгласила 20 февраля Всемирным днём социальной справедливости, который отмечается ежегодно начиная с 2009 г. Она также предложила всем государствам - членам посвятить этот специальный день проведению на национальном уровне конкретных мероприятий в соответствии с целями и задачами Всемирной встречи на высшем уровне в интересах социального развития и двадцать четвертой специальной сессии Генеральной Ассамблеи. </a:t>
            </a:r>
            <a:endParaRPr lang="en-US" sz="1600" b="1" dirty="0" smtClean="0">
              <a:effectLst/>
              <a:latin typeface="Webdings" pitchFamily="18" charset="2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1600" b="1" dirty="0">
              <a:solidFill>
                <a:schemeClr val="hlink"/>
              </a:solidFill>
              <a:effectLst/>
              <a:latin typeface="Corbe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1600" b="1" dirty="0">
                <a:effectLst/>
                <a:latin typeface="Corbel" pitchFamily="34" charset="0"/>
              </a:rPr>
              <a:t>По инициативе ФПУ, поддержанной Президентом Украины, в Украине установлен День социальной справедливости, который отмечается ежегодно 20 февраля </a:t>
            </a:r>
            <a:endParaRPr lang="en-US" sz="1600" b="1" dirty="0" smtClean="0">
              <a:effectLst/>
              <a:latin typeface="Corbe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1600" b="1" dirty="0" smtClean="0">
                <a:effectLst/>
                <a:latin typeface="Corbel" pitchFamily="34" charset="0"/>
              </a:rPr>
              <a:t>(</a:t>
            </a:r>
            <a:r>
              <a:rPr lang="ru-RU" sz="1600" b="1" dirty="0">
                <a:effectLst/>
                <a:latin typeface="Corbel" pitchFamily="34" charset="0"/>
              </a:rPr>
              <a:t>Указ Президента Украины от 4 ноября 2011 года № 1021/2011</a:t>
            </a:r>
            <a:r>
              <a:rPr lang="ru-RU" sz="1600" b="1" dirty="0" smtClean="0">
                <a:effectLst/>
                <a:latin typeface="Corbel" pitchFamily="34" charset="0"/>
              </a:rPr>
              <a:t>).</a:t>
            </a:r>
            <a:endParaRPr lang="en-US" sz="1600" b="1" dirty="0" smtClean="0">
              <a:effectLst/>
              <a:latin typeface="Webdings" pitchFamily="18" charset="2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1600" b="1" dirty="0">
              <a:solidFill>
                <a:schemeClr val="hlink"/>
              </a:solidFill>
              <a:effectLst/>
              <a:latin typeface="Corbe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1600" b="1" dirty="0">
                <a:effectLst/>
                <a:latin typeface="Corbel" pitchFamily="34" charset="0"/>
              </a:rPr>
              <a:t>Проведение Дня должно способствовать дальнейшему наращиванию усилий международного сообщества в области искоренения нищеты, обеспечения полной занятости, достойной работы, равноправия мужчин и женщин, социального благосостояния и социальной справедливости для всех.</a:t>
            </a:r>
          </a:p>
        </p:txBody>
      </p:sp>
      <p:pic>
        <p:nvPicPr>
          <p:cNvPr id="61445" name="Picture 5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4419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860eef05e6e5df671ce9eecc386fdbc796cc7fd"/>
</p:tagLst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0</TotalTime>
  <Words>137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Глобус</vt:lpstr>
      <vt:lpstr>Всемирный день социальной справедливости 20 февраля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2013-02-15T11:33:17Z</dcterms:created>
  <dcterms:modified xsi:type="dcterms:W3CDTF">2013-02-15T11:36:21Z</dcterms:modified>
</cp:coreProperties>
</file>